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3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A8F866-13A8-7310-3B35-A4BE6CCFDAD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C426D-2842-31CF-D1B0-B4C618CD15D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CF278-BF47-C047-D4BE-611D8EB3D85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50827-1078-8FCD-5243-8FFAF2448E1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2F2BA06-B7C9-A343-A8E6-842A189CED49}" type="slidenum">
              <a:t>‹#›</a:t>
            </a:fld>
            <a:endParaRPr lang="es-ES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661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EAA29-00F4-4571-3ABC-B0A90F4D6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0EE60-9E07-ABC5-19B0-D458648253B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D09AC29-E81D-CD44-B2A8-B36D756AC47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9430C-EF99-EEA1-F28B-DDC6DFB6F1E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8DEDB-D43E-98A6-2101-36DCFF44EBF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023A-A666-ADD7-47EF-0B64329344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C254717-C8E5-7146-842A-ECBE1F2ACB4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82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2764-5DF3-1203-86B5-6549BFBE62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6BFDD6D-D37E-054D-BD5A-154F87035876}" type="slidenum">
              <a:t>1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B73B2-2017-B645-C763-F0CA947D87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70D2E-0058-DA37-68DF-B72C486276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0CE04-6887-AD3D-29CC-5DE010711E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D73E9F8-8646-8E49-B841-447E455BCEE4}" type="slidenum">
              <a:t>2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43C35-824B-C087-1A38-5198376C59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1605C-20D3-B260-2360-0741A2BF1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93D98-E474-974B-7E14-B35322C9A5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82785B0-636E-154A-84DB-E5EA90A07FC4}" type="slidenum">
              <a:t>3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D25B3-A9F0-B460-10BA-5E7F758B4F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5C341-352B-35E6-38B4-F8644EA000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84EE-1272-3445-4886-35DE89D570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9A2E57C-DF41-C04F-9F64-5BBABA804BB3}" type="slidenum">
              <a:t>4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E3431-1471-A80C-9344-9B26CD9FDA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5A61F-F470-EB32-93BC-A6A51356D4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9E0D8-BB5B-4639-D48E-BD9AD78077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28ED69-3A14-C74B-8389-919DAFA39CC9}" type="slidenum">
              <a:t>5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BE130-D3A6-0F03-A006-B01D4BC58D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C7D1E-9D1A-5759-328A-07073614D3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393AA-F311-D406-5BCB-D9544130C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AEB440B-6786-7541-9D35-FD00ABAD1044}" type="slidenum">
              <a:t>6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F3C85-ABE5-F9E3-448F-E25DBADDCD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FDF83-09DA-E88C-EA70-9958430B6F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CF6C9-DE5F-5CC2-EF9D-B4D3718734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730B053-A0C7-6E40-92CF-58D50086BB73}" type="slidenum">
              <a:t>7</a:t>
            </a:fld>
            <a:endParaRPr lang="es-E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EEC48-39F6-0D61-C207-9CEC13E281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5AC89-238F-104A-5D8A-367A9DE9AF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0315-68ED-D771-BDBB-67E335A66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0F674-4BFA-0CAA-CB59-F6D97A4B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5CEB-34D7-FCF1-C2C6-29BBCC06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8437-5851-4166-172D-F70D7D55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3182-B19B-7203-0666-A128D393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C2594-AC32-2F47-B878-4CE94A0AA7B1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7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9A68-7402-82C5-4CDF-253B2B2D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7F0A5-1F02-2652-26C9-5D5590520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A25A-6748-94DF-EAE9-A91E7B08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18984-EC21-4CA2-794D-1E1742E6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5A602-0437-F5B6-25EF-F58260B0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E9624D-F0B3-A14E-993B-8A14AED60BB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0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A2A94-2FBD-ED82-4F30-4A1A29620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168650"/>
            <a:ext cx="2266950" cy="3598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27B0E-E836-6D5B-FA23-9F46DAAE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3212" cy="3598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202C9-CDB3-491D-1309-A139B884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3FF4-76DA-BB58-8FA2-652661F4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C5AA-6894-0C07-6D31-A50402DE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12BDA-3181-DE40-9E73-AE67D0351A8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21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3D0B-A126-57F6-1793-16FA6360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6AB88-C6FE-71AF-54CA-B395F9CAB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C7A7-FE69-0E06-E43D-0C749493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2CAA-5321-B600-E70E-670323E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32E95-B9A7-9977-250C-F9E8C7C6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B4F568-7F23-2345-8A74-8479700CFAB8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18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747C-1A5C-0ED7-C9B8-E8AD74AB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A9C6-3C75-2557-CB54-225592C3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E4EB2-979B-676A-AD1E-72BB6D1C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2210-3FC6-954C-301F-3A52BBF3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A007-0D68-FC09-3D59-7D8A6588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189A07-6E91-EA46-8A6E-7706827F7FE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99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E189-48F9-A875-DBB5-17BC059C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7A774-0A5E-2F27-26ED-CD6B67C54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1DE8-D86B-BC5E-306D-6E3A6878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EE99-467D-1977-0DD4-48AD6A25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8B937-B369-B6B5-B402-EA8E5CB3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379FE4-8870-B34A-A07F-684A8A4384A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95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BB94-8BD4-9C54-45FA-F244CF02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00E0-EE74-C572-E605-534B90100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ECE56-229D-478C-7298-EC099FD23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809A-41EB-7F49-819A-487998F7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9B5BE-2FB5-C20C-7344-5BC64AB1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280E-F7BD-FD79-26D1-40581FE8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47C793-39ED-CB45-87CB-2D05DF71F155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92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1E8E-6038-C0EA-CA77-5DDBDEF0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77435-C170-C71D-6261-227E9B55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40FFC-BDDA-1C0F-8A8F-17C4B94A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A24FD-E90C-1FD5-23B0-391B90F2F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3C687-8160-139A-ACE8-2DF8BF8FF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C6A22-5412-2053-E531-F890B376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12600-3FEB-AFB3-9E4E-9922BB3A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44462-5B8C-3BF0-FE3A-FC76E9DF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3B665-2ACA-494B-851E-AB66B7FDAF5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2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684C-5568-8DA9-0B81-840ADAB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31FE-D246-A7EA-8047-5468CB38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2B362-EC88-3F0D-02E4-40288713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3F9DD-6FF3-F76B-0CCD-5BB637E6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E1CDB1-F2E3-3F4D-95D3-D716BFEDE248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40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A519D-500A-F920-0BD3-825B9792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71300-D352-D5D3-EA4F-E8A47C28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7E2C9-21F0-16F0-72A7-47F6CF0D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386E3F-7AAA-BD4E-A8D0-662B4F2EB63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70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2587-78B5-7C8F-F5D2-A242E332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FB61-50BA-CFB1-EBD4-69EBEEA1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2809C-609F-9118-2E77-292C0C1FB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AB31F-00DC-9313-C6B8-E71910BC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C0569-7BCA-E0DF-11D4-60E3E894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48ADC-3FCD-A881-5103-56A01A30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C8AF5-808C-A54E-9506-82BAC95C91E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6187-3B93-46B0-9B8E-F42009AA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A2AC-A85D-5ECE-3A3E-E86CCF0C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266FE-2D4E-7D6F-4FFA-0C02CEE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D556-44BD-5CD4-F9C2-E279BAF3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EF8D4-E3A3-8C0F-5BEF-0ABE5710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78149-37FB-164A-9A0B-1C82BC11CFB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3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15F3-E442-A866-3427-DBE9CB06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889B5-E2EA-4E9E-1BB9-4884C74E3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BB2A-6FF3-23F3-A481-1AD01BBC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E39F-3A0A-A519-30E2-CF8818D3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E8A95-9DB3-4753-1E51-37C19473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96E8D-26A6-23E1-7BCC-76873D80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59BFD5-C8EC-F34B-B5B8-2A7371C01E0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806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C674-9650-E3F5-FD8E-31089A01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94B59-A777-F096-C32C-D6D2741CC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47E7-8B7F-603D-754A-FD67A8E4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81D8-8596-DA42-176C-CDD1E7ED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C1319-4C35-24FA-6317-E269338D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A2B5BD-B916-5D43-9739-1E6D5B90B9B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17082-CA7F-3B4E-A0D1-5E8719F63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DFCED-0C87-8324-A183-47D7F3FAA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A880-54B7-C237-E8D9-71A56DE6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2D79-466F-391E-B7EA-8266C206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AA1F-903F-6E57-B550-DA302312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38DC62-14BD-2E4F-8B6C-6D60113F82E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09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7531-E92C-40E1-E36B-039FC515F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339FD-D446-5325-4259-FA30C0CA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359F-4C47-17AD-B02E-6658CF5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1A27-0D58-162B-6B32-DE7D1157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5A68-CB3B-646E-C7D6-07E342AB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9B46-BF40-E642-A646-71CAC6FCA425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316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98F2-00D3-E976-F962-8B6316D5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9FB2-CB64-B6E5-5F17-BC649ACF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3AD2-18FF-DEC6-0C06-478EDF94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DB92C-44D1-9380-22AE-B775AB3E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4914-124C-C682-13D5-DF1FA970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17B2B-FD04-5D45-9E79-5F99EBFFCB0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844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F501-3C9A-3A33-BF47-C0DE5768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686E1-625B-1AAB-1A9F-8F4FFB58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C113C-9395-C79E-5108-0A4873BE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D883C-1449-8896-C04F-E31877A1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230CB-D483-443B-BCFA-C53172CC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AB8617-39F0-BD4A-B0A2-1EA4844D59D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514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7875-0B2A-2176-8EEE-22EDC359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F970-76A9-C787-3B68-C44D67A44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11A6-FE4A-F3C0-A385-FDDF25CC3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034F4-21EB-6B86-AF1D-03B5822F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5E86F-FC17-3909-AD69-674D4D00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FC698-5923-6812-D45C-80A67297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054BE-7363-C046-900D-985F345E542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137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734B-7D00-E9A9-5D76-7BF313A2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5A61F-9DA5-F238-D819-D174DB8B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23A31-31F9-3E48-5C53-5E0136ED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D5063-B41E-F635-0DEC-B02A24E75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1D137-EB1C-3DCF-FEAD-39FD0F716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3CBF9-4EC7-972C-5A51-A5CD4ACC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116B8-8BAA-E168-8451-41447893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F9539-1F41-C0EA-8BF3-5C3A7C46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D77EE7-290B-144C-8BF2-54A2C6CEBE5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3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C0F6-CD30-83CC-95E3-883B1EAA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3E967-3BA2-CFE5-CAE6-83848F17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5A5DE-B1FF-5127-7A84-0779C210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DC0B6-2026-22C6-B0A2-F881D2C8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B46F79-EBF3-6245-B587-9EC5862A456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19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975D9-B3D4-8092-37C9-5A8A5241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81B8D-941B-E085-7C43-F1DA3178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38745-C452-0755-3F58-C6F24076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C27245-CF2B-A246-8D9A-47F4FD169E8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6993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A717-A65D-C929-28E4-1F15C14A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D5737-B051-8C77-DA20-B46986666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B28E-65E8-6854-321D-6903C0B6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4130-E78A-4351-4A39-7CAF9F7C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E163-7B62-1DD6-ABBB-87493F04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4FDDE3-FFE3-D248-A0CD-64AA6EA5DA6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27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4694-F97E-038D-00F6-D3846904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61AF-E0F0-148F-D7C9-A2E28BD4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05807-673E-02C1-9E52-1191ABB57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BA47D-F3BF-D851-BA7D-333DC1AA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495DD-7319-D649-BEA0-787F478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42C3-D5FD-91F4-760A-5F821E41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AA52D-A2F4-DA4A-8716-E565C05423F4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19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7D0E-1320-C91F-55C3-455B816D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DB0D1-F2C7-B44B-D605-57DD934BA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E57E-CC12-EACB-028D-E4A1C5AAB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D0A0B-3E0A-31D5-DE87-085BFA7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6D7C-39DC-BCA4-36C0-F305EBD2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5FC15-59A4-7A31-637C-978EC2CA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1E6EE-11A2-C242-B5AA-606C1FB6FD9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564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3AE0-1DC4-F233-9205-BB59BD94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446B3-156F-7C35-BFDA-33D76F724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0446-F718-2301-B6A5-24DE71A6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8CA8-6B09-E3CB-FA4F-20549C60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0EF1-13BA-EAA8-C038-F8295CA4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BDD678-3F8B-4943-A67A-7E48AD0156ED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94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FB5EE-F224-EB59-9B25-F19CE6BC7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EB910-ECD8-CEA5-3D85-7E3F26A2F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AD94-A65C-EB8E-3B74-CDA3B6AC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8D5F-196D-1E85-9633-C3E78016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C407-1F85-10F9-385A-AA5F0684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863AB0-5C21-B24E-B77E-F297402BE383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807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FA07-CD06-483E-909A-AD279FB1E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0B1D1-A6EE-D72A-899E-1308F2D5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F860-F62B-E8DF-108D-3528C23C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82E1-C9AE-70EE-EE19-F6F45A87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325E-941E-6A1C-2A00-0D8DDF69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FD17D3-58B0-3F42-B811-B2B6C0A102A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44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F679-7974-7812-0744-C17CB718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52B6-965D-DBD5-2B24-AB2CB20B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BF62-BDD1-4DC9-6774-F838543C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CA46-F8EC-5729-70E1-70025B7C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690D-4F1A-4514-603F-3768157C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1BD00-045F-4247-BCDB-604A84858097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99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B548-2FBB-C144-E0CB-461A94FB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47F40-5FA0-C816-CDA0-14A9D1B0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C969-1D60-2C40-7BB0-86D95D36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C440-64C2-F64D-769F-726F6AF7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63143-ED1A-E002-12EA-66A85C51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142938-4584-3C44-84CE-D4F2E1EEDAC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4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8FED-81CC-F786-AFD4-24956848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5D8F-7EF7-B1F1-47D1-1CE4B1080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C0B58-24C4-188F-EE41-633569B76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C920B-7DAA-1F0E-9427-875B8755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CDE30-0E65-5624-F9FC-EA7F0A09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97B2-F4FD-50C0-47B6-C29BA2AE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14D0EE-2A6C-C749-8F22-AEF7AC9D4EE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64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0948-8888-160B-1EBF-AA6145AA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A6D2-852A-66A3-B829-6810DC456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38B70-1F01-ED0A-0D03-6AEC64FA1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1677E-5B91-B29E-DD27-34B4B544D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4A514-4F4A-2EC8-95DC-A589046CD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07571-45E6-CD34-39E5-D6B6BDB5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96B1A-464D-BFC0-378D-65ECAD9B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1CBCA-6433-09E1-2760-98407D72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F28972-7E82-6049-9EC4-DDED0FDEE653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396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D7F6-9B6A-FE53-C6BE-D51397AA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49F14-93AD-55DA-E4D2-5011756C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41167-63F4-EE23-9397-ADF4A6A3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2A686-6F5C-FD10-BE6E-07760C57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E1E4F0-1040-E64B-A2A1-11F98A6E8EE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55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74D-360A-5BF3-B17B-C4987752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5B08-E891-80D3-7F69-7D7EACB07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9275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A4A3B-9536-D982-C807-5ED90396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4751388"/>
            <a:ext cx="4359275" cy="201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82913-3AD4-AE9B-220A-BCCEE851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ACF4-68A8-ADD3-44C3-0F4CBF0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CC90D-C368-40EC-4CD0-779399C9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5078EB-3D5B-8943-B1B8-DB94DFD2802A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82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8892C-673C-6C3E-0168-01B1468E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D83B0-3238-C2C9-7055-33BC6BF8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C27B1-47B2-94B5-E943-083D1AA1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C40DE5-A143-CB47-9FC8-5C955242E754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8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A9A7-B48F-2426-DAF1-4B600E8E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8886-46FE-0362-2144-75D8AEB7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6F45E-1DAD-511F-4A49-9065CD06D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1CB7B-AB76-6B15-AB60-235B25BF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B5E7-072B-E40F-5768-9FE3D6C0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EF17-1C1C-2DB9-AE3E-B1713773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A615FC-7E6C-AB4F-BFDD-17C437CF772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285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ECA8-9778-C28A-920D-38BF3826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528FF-0E67-A9AD-5B97-695A30EDB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7A3F2-0BC6-0EF5-C630-29D0BBC18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5077B-273E-A5E1-804C-593C8B89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7A433-45E7-8F5C-09E4-7783FC24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613B9-3FF6-6968-1123-5000722A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EE55EC-5079-634D-880C-79A3AE1C84E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147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DB64-B759-5DC3-D58A-DF708468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B9E0D-AF57-71E3-6B80-83CD9A658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96417-BDEB-3ABE-F4DE-C1A79C28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B56-8F8F-A3D6-90ED-651BA450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1E78-6200-3FE3-1D35-6F481B8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5C215-2B4B-5941-BD9A-2BC5437155E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814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AE7680-308A-AC69-2582-BCF96B6BC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0BE9E-3491-EF35-F431-D054D6A09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A65E-3DF9-09A8-826A-09653FD9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F7DF-3D7B-BFD7-FD5E-8EF75686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318D-8093-6B49-1DFB-FB60199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9C7AD-5AEF-E947-9A97-3BAFF59A544A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22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5DF4-6051-1793-620E-76564B68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220AE-1D1C-A2EC-B3CB-953A34CA9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86A30-FC4A-EBF9-CC5D-4E904AAC2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94334-26CE-11E9-AC49-D351A735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763DF-1B62-1F47-E458-B8507CE86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41535-F73B-B0E5-C7F3-6C9D510C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3B562-DC80-EE08-B116-FCE29EDE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C325A-A144-9A57-33BF-9F1D708E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524704-F152-BA43-A147-12ECF18C522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9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5E72-8CBA-415F-316C-C09386E5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9A678-FD4B-464C-FFF5-42F54F1D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62552-64D0-35A0-5242-F38B339B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4508-41E7-494C-1EF1-7FDFC141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0E57F1-8052-C548-97FF-EE608578D14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0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3C63D-9F9E-27C4-3169-FED8F5B4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DCA32-CEC6-7297-4E80-7BA74EC2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B68FC-0ED3-EF4C-0861-0AF27869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668884-8293-F24D-8930-0C7005ACAAD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125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FF8-9528-1910-9D7A-77401C7E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FB00-25DC-BE2F-B834-B15A89C3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20E1-B733-00FC-B446-22101AC2E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A472E-7327-0EC7-1F22-5934090D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42B66-9612-C87B-96E8-691796CB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4090B-DF30-B0C0-F392-281FC67D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CC5C22-37D1-CC40-AA5F-2DFA269CACD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D200-1C92-8683-B5FE-C3DA5EE9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8270B-EBE5-D23C-5188-9FDC607B2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7A65-C06F-13D0-17FB-98117CCC2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D24F9-0482-57E4-B634-1B7A91A7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3DF86-5DC3-A656-187B-1142D15D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30C1E-D6F8-B6F0-FE40-38FAC7F6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3DB962-170E-6A42-B725-15E171F1AAFA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92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D765233-5A80-2A68-7DBC-2A252CC200F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D507A28-1874-1B69-E25A-948F423C6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2845D-D8E6-86B9-B171-039341BF4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4752000"/>
            <a:ext cx="8870040" cy="201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F1370-80CE-AAFB-90A0-AC6CBD88B5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4FC6-8FC9-6A3F-1C06-012A457229B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6999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3E294-1E12-E918-2F9F-0FE24B0F1B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5F13F64-90C0-B54D-93C9-15642B77263E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s-ES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algn="ctr" rtl="0" hangingPunct="0">
        <a:spcBef>
          <a:spcPts val="0"/>
        </a:spcBef>
        <a:spcAft>
          <a:spcPts val="1414"/>
        </a:spcAft>
        <a:tabLst/>
        <a:defRPr lang="es-ES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58EBBA5-BE7E-8EB1-50BE-EF7E9E5EE44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73F6B17-CEA1-E41A-CA33-F4F5C49403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BA35D-54EB-CAE0-D3DE-1B3596E156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3A663-A4E0-3FC4-87E4-CBFF5EB672F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0B88-5406-B8C5-C198-3A633AFCC8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1CBCA-88C5-7035-23CC-3CC59B4F06D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E4678A3-4D03-7C47-ACCA-BDD942C2D8A6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es-ES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34EA082-6599-E205-A197-EA625825316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8028EF5-5650-1D50-403F-11B42F47C1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230C-CEE6-38A2-3983-AF1BAE261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05E6D-8E4A-343B-0E59-E41BCE597DB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536FE-2FEC-EF0E-1F2F-DE1A7A2795E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FB554-9990-5758-527A-E472C07A152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AA071E5-CA68-0C47-AA48-835E998BB1AF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0">
        <a:tabLst/>
        <a:defRPr lang="es-ES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33E8877-502D-69D8-5F1F-DEFFDB7F6E6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69E9613-4D9C-87BF-53E9-7AF6F26BD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9EAD2-8D9D-9E17-4C48-C8F0BFBBF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51E4A-CD4C-2E36-D24E-5680A16395D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80CB9-733A-FDC7-2755-EA0EF0097A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8E509-C4C1-B1F2-4243-30ACEA5153C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BF589D4-9E15-9944-A2E7-8326B185C936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0">
        <a:tabLst/>
        <a:defRPr lang="es-ES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E0BF-3F78-0E1F-72CF-3B0C6BFE98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s-ES">
                <a:cs typeface="Tahoma" pitchFamily="2"/>
              </a:rPr>
              <a:t>Foro de Seguridad en Pruebas Deportivas al Aire Libre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0AE9C54-8286-6C62-7210-65FB0C6558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240" y="6120000"/>
            <a:ext cx="2993760" cy="1212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922BB-F6D0-808D-DA39-B6B8B08559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5000">
            <a:off x="545463" y="4588697"/>
            <a:ext cx="8813880" cy="2592000"/>
          </a:xfrm>
        </p:spPr>
        <p:txBody>
          <a:bodyPr vert="horz"/>
          <a:lstStyle/>
          <a:p>
            <a:pPr lvl="0"/>
            <a:r>
              <a:rPr lang="es-ES">
                <a:cs typeface="Tahoma" pitchFamily="2"/>
              </a:rPr>
              <a:t>Sábado 4 de Noviembre de 2023</a:t>
            </a:r>
          </a:p>
          <a:p>
            <a:pPr lvl="0"/>
            <a:r>
              <a:rPr lang="es-ES">
                <a:cs typeface="Tahoma" pitchFamily="2"/>
              </a:rPr>
              <a:t>Hotel Santemar</a:t>
            </a:r>
          </a:p>
          <a:p>
            <a:pPr lvl="0"/>
            <a:endParaRPr lang="es-ES">
              <a:cs typeface="Tahoma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6824599-AE0F-FF24-A1E7-E8EDB284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377240" y="6124346"/>
            <a:ext cx="2159640" cy="12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51E7-6169-9D0F-5212-BA061CA2F0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es-ES">
                <a:cs typeface="Tahoma" pitchFamily="2"/>
              </a:rPr>
              <a:t>Horarios del Foro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74305-7D91-94E6-B306-5B13E13B4B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735560"/>
            <a:ext cx="8870040" cy="4384440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10:00 a 10:45 horas. Normativa Nacional y Regional. Trabajo de los Cuerpos de Seguridad del Estado en la coordinación de las pruebas.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José Manuel Ríos, Jefe de Servicio de Juego y Espectáculos del Gobierno Regional  y el Sargento Primero de la  Guardia Civil de Tráfico Daniel González.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10:45-11:15 Desayuno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11:15 a 12:00 h. Pruebas Atléticas y Ciclistas. El Night City Trail y la Panes-Potes/ La Vuelta a Cantabria.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Organizadores de las pruebas. Sergio Reigadas y Eduardo Pérez de la Night City Trail y Domingo Agudo de la Panes-Potes y La Vuelta a Cantabria.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12:15 a 13:00 h. Seguridad en Pruebas Marítimas: La Vaca Gigante.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Fidel Cueto, Director de seguridad acuática y Consuelo Cerro, Directora de Servicios y Dispositivo de tierra.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13:15 a 14:00 h. Ejemplos de Dispositivos de Seguridad: El Rally Cristian López y Día de Partido del Real Racing Club de Santander.  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Germán Diego y Chechu Goya, organizadores del Rally Cristian López y Alberto Sánchez, Director de Infraestructuras y Seguridad del Racing de Santander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14:00 Cierre del Foro y Comida.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D6F23F8-8322-B536-2E57-78D303AB78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557423" y="6207554"/>
            <a:ext cx="2016720" cy="117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FD1FB7CE-0D27-954B-5076-9475FA86F1F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6388559"/>
            <a:ext cx="2331000" cy="94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E653-B88D-3FF4-679C-E801893021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1639"/>
            <a:ext cx="7703999" cy="1238040"/>
          </a:xfrm>
        </p:spPr>
        <p:txBody>
          <a:bodyPr vert="horz">
            <a:spAutoFit/>
          </a:bodyPr>
          <a:lstStyle/>
          <a:p>
            <a:pPr lvl="0" algn="ctr"/>
            <a:r>
              <a:rPr lang="es-ES">
                <a:cs typeface="Tahoma" pitchFamily="2"/>
              </a:rPr>
              <a:t>Foro de Seguridad en Pruebas Deportivas al Aire Libre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4EA91-C6C5-03CB-1685-7AC0DAC227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10:00 a 10:45 horas. Normativa Nacional y Regional. Trabajo de los Cuerpos de Seguridad del Estado en la coordinación de las pruebas.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José Manuel Ríos, Jefe de Servicio de Juego y Espectáculos del Gobierno Regional  y el Sargento Primero de la  Guardia Civil de Tráfico Daniel González.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026C7D6-AEE0-D1DC-1794-8B11BACC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737699" y="6165323"/>
            <a:ext cx="1800720" cy="105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D38752A-D7CD-535B-A680-094BF9935C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0760" y="6153480"/>
            <a:ext cx="2550240" cy="10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D839-6126-3368-B9CB-941D985A5B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000" y="251639"/>
            <a:ext cx="7703999" cy="1238040"/>
          </a:xfrm>
        </p:spPr>
        <p:txBody>
          <a:bodyPr vert="horz"/>
          <a:lstStyle/>
          <a:p>
            <a:pPr lvl="0" algn="ctr"/>
            <a:r>
              <a:rPr lang="es-ES">
                <a:cs typeface="Tahoma" pitchFamily="2"/>
              </a:rPr>
              <a:t>Foro de Seguridad en Pruebas Deportivas al Aire Libre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5D885-FFCB-46BC-CC5E-14786616AE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11:15 a 12:00 h. Pruebas Atléticas y Ciclistas. El Night City Trail y la Panes-Potes/ La Vuelta a Cantabria.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Organizadores de las pruebas. Sergio Reigadas y Eduardo Pérez de la Night City Trail y Domingo Agudo de la Panes-Potes y La Vuelta a Cantabria.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B59954C-F3AF-C17B-86FD-52372DC0E5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557469" y="6123235"/>
            <a:ext cx="1980360" cy="11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B34BE84-42F4-0896-2D0A-2A011050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6153480"/>
            <a:ext cx="2550240" cy="10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510-E765-9FA6-47CD-508899996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1639"/>
            <a:ext cx="7703999" cy="1238040"/>
          </a:xfrm>
        </p:spPr>
        <p:txBody>
          <a:bodyPr vert="horz"/>
          <a:lstStyle/>
          <a:p>
            <a:pPr lvl="0" algn="ctr"/>
            <a:r>
              <a:rPr lang="es-ES">
                <a:cs typeface="Tahoma" pitchFamily="2"/>
              </a:rPr>
              <a:t>Foro de Seguridad en Pruebas Deportivas al Aire Libre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3EC72-14A3-3672-1562-652E338BA3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9960" y="1800000"/>
            <a:ext cx="8870040" cy="4384440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12:15 a 13:00 h. Seguridad en Pruebas Marítimas: La Vaca Gigante.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Fidel Cueto, Director de seguridad acuática y Consuelo Cerro, Directora de Servicios y Dispositivo de Tierra.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89DDFF1-EDA2-C6AA-254A-F2095FAC64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377600" y="6124346"/>
            <a:ext cx="2159640" cy="12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14B1661-B8CA-2595-AF0C-8D9600493C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6184439"/>
            <a:ext cx="2691000" cy="114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0245-50FF-B713-130B-FDA180EDEF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1639"/>
            <a:ext cx="7703999" cy="1238040"/>
          </a:xfrm>
        </p:spPr>
        <p:txBody>
          <a:bodyPr vert="horz"/>
          <a:lstStyle/>
          <a:p>
            <a:pPr lvl="0" algn="ctr"/>
            <a:r>
              <a:rPr lang="es-ES">
                <a:cs typeface="Tahoma" pitchFamily="2"/>
              </a:rPr>
              <a:t>Foro de Seguridad en Pruebas Deportivas al Aire Libre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E938C-A166-9C32-8279-4378B65922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9960" y="1735560"/>
            <a:ext cx="8870040" cy="4384440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De 13:15 a 14:00 h. Ejemplos de Dispositivos de Seguridad: El Rally Cristian López y Día de Partido del Real Racing Club de Santander.  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>
                <a:cs typeface="Tahoma" pitchFamily="2"/>
              </a:rPr>
              <a:t>Germán Diego y Chechu Goya, organizadores del Rally Cristian López y Alberto Sánchez, Director de Infraestructuras y Seguridad del Racing de Santander.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898DB36-F8B4-A425-47ED-41AFC2EA85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557469" y="6228715"/>
            <a:ext cx="1980360" cy="11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FC8A5F5-C990-8151-9F03-EE9A1AB9F2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0760" y="6300000"/>
            <a:ext cx="2550240" cy="10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2497D-CDB6-AC73-6755-801C3C56DBAC}"/>
              </a:ext>
            </a:extLst>
          </p:cNvPr>
          <p:cNvSpPr txBox="1"/>
          <p:nvPr/>
        </p:nvSpPr>
        <p:spPr>
          <a:xfrm>
            <a:off x="3418199" y="3609360"/>
            <a:ext cx="326232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14:00 Cierre del Foro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y Comida.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B05CB6E-955C-DF3C-5F5D-0566F898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240" y="6120360"/>
            <a:ext cx="2993760" cy="121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3D20404-B24A-6408-FEC8-965EA10C3C9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8365" t="2370" r="7620" b="18663"/>
          <a:stretch>
            <a:fillRect/>
          </a:stretch>
        </p:blipFill>
        <p:spPr>
          <a:xfrm rot="15000">
            <a:off x="7377600" y="6124346"/>
            <a:ext cx="2159640" cy="12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nt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459</Words>
  <Application>Microsoft Macintosh PowerPoint</Application>
  <PresentationFormat>Widescreen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Liberation Sans</vt:lpstr>
      <vt:lpstr>Liberation Serif</vt:lpstr>
      <vt:lpstr>StarSymbol</vt:lpstr>
      <vt:lpstr>Vintage</vt:lpstr>
      <vt:lpstr>Standard 1</vt:lpstr>
      <vt:lpstr>Standard 2</vt:lpstr>
      <vt:lpstr>Standard 3</vt:lpstr>
      <vt:lpstr>Foro de Seguridad en Pruebas Deportivas al Aire Libre</vt:lpstr>
      <vt:lpstr>Horarios del Foro</vt:lpstr>
      <vt:lpstr>Foro de Seguridad en Pruebas Deportivas al Aire Libre</vt:lpstr>
      <vt:lpstr>Foro de Seguridad en Pruebas Deportivas al Aire Libre</vt:lpstr>
      <vt:lpstr>Foro de Seguridad en Pruebas Deportivas al Aire Libre</vt:lpstr>
      <vt:lpstr>Foro de Seguridad en Pruebas Deportivas al Aire Libre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Mario Hoyos</cp:lastModifiedBy>
  <cp:revision>46</cp:revision>
  <dcterms:created xsi:type="dcterms:W3CDTF">2023-10-02T18:14:37Z</dcterms:created>
  <dcterms:modified xsi:type="dcterms:W3CDTF">2023-11-15T17:57:44Z</dcterms:modified>
</cp:coreProperties>
</file>